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2FFDBD6-5C29-4F12-AF7F-F85D05FBC617}">
          <p14:sldIdLst>
            <p14:sldId id="259"/>
          </p14:sldIdLst>
        </p14:section>
        <p14:section name="Untitled Section" id="{C1F62E43-6675-4B0F-850F-13DBCA4C27D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109E5-9A5A-452E-93E6-5DF38DBB0622}" v="2" dt="2022-01-07T16:42:41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Lenk-Hansen" userId="fdd7d7d2-df96-41fe-88af-df90d8144af3" providerId="ADAL" clId="{E85109E5-9A5A-452E-93E6-5DF38DBB0622}"/>
    <pc:docChg chg="delSld modSld modSection">
      <pc:chgData name="Peter Lenk-Hansen" userId="fdd7d7d2-df96-41fe-88af-df90d8144af3" providerId="ADAL" clId="{E85109E5-9A5A-452E-93E6-5DF38DBB0622}" dt="2022-01-07T16:43:33.874" v="47" actId="47"/>
      <pc:docMkLst>
        <pc:docMk/>
      </pc:docMkLst>
      <pc:sldChg chg="del">
        <pc:chgData name="Peter Lenk-Hansen" userId="fdd7d7d2-df96-41fe-88af-df90d8144af3" providerId="ADAL" clId="{E85109E5-9A5A-452E-93E6-5DF38DBB0622}" dt="2022-01-07T16:43:17.797" v="36" actId="47"/>
        <pc:sldMkLst>
          <pc:docMk/>
          <pc:sldMk cId="1472052469" sldId="257"/>
        </pc:sldMkLst>
      </pc:sldChg>
      <pc:sldChg chg="del">
        <pc:chgData name="Peter Lenk-Hansen" userId="fdd7d7d2-df96-41fe-88af-df90d8144af3" providerId="ADAL" clId="{E85109E5-9A5A-452E-93E6-5DF38DBB0622}" dt="2022-01-07T16:43:31.851" v="46" actId="47"/>
        <pc:sldMkLst>
          <pc:docMk/>
          <pc:sldMk cId="2442223721" sldId="258"/>
        </pc:sldMkLst>
      </pc:sldChg>
      <pc:sldChg chg="addSp modSp mod">
        <pc:chgData name="Peter Lenk-Hansen" userId="fdd7d7d2-df96-41fe-88af-df90d8144af3" providerId="ADAL" clId="{E85109E5-9A5A-452E-93E6-5DF38DBB0622}" dt="2022-01-07T16:43:01.485" v="35" actId="20577"/>
        <pc:sldMkLst>
          <pc:docMk/>
          <pc:sldMk cId="3466965492" sldId="259"/>
        </pc:sldMkLst>
        <pc:spChg chg="add mod">
          <ac:chgData name="Peter Lenk-Hansen" userId="fdd7d7d2-df96-41fe-88af-df90d8144af3" providerId="ADAL" clId="{E85109E5-9A5A-452E-93E6-5DF38DBB0622}" dt="2022-01-07T16:42:25.009" v="3" actId="13822"/>
          <ac:spMkLst>
            <pc:docMk/>
            <pc:sldMk cId="3466965492" sldId="259"/>
            <ac:spMk id="63" creationId="{E1A00DAF-7B4D-4CCE-A6C3-20C5C36270EE}"/>
          </ac:spMkLst>
        </pc:spChg>
        <pc:spChg chg="add mod">
          <ac:chgData name="Peter Lenk-Hansen" userId="fdd7d7d2-df96-41fe-88af-df90d8144af3" providerId="ADAL" clId="{E85109E5-9A5A-452E-93E6-5DF38DBB0622}" dt="2022-01-07T16:42:36.723" v="5" actId="1076"/>
          <ac:spMkLst>
            <pc:docMk/>
            <pc:sldMk cId="3466965492" sldId="259"/>
            <ac:spMk id="64" creationId="{94D48C9C-E7DF-4D2E-97AD-9CEFD2AE1D60}"/>
          </ac:spMkLst>
        </pc:spChg>
        <pc:spChg chg="add mod">
          <ac:chgData name="Peter Lenk-Hansen" userId="fdd7d7d2-df96-41fe-88af-df90d8144af3" providerId="ADAL" clId="{E85109E5-9A5A-452E-93E6-5DF38DBB0622}" dt="2022-01-07T16:43:01.485" v="35" actId="20577"/>
          <ac:spMkLst>
            <pc:docMk/>
            <pc:sldMk cId="3466965492" sldId="259"/>
            <ac:spMk id="65" creationId="{714C826C-89C5-4251-BABA-3A44DF8829BD}"/>
          </ac:spMkLst>
        </pc:spChg>
      </pc:sldChg>
      <pc:sldChg chg="del">
        <pc:chgData name="Peter Lenk-Hansen" userId="fdd7d7d2-df96-41fe-88af-df90d8144af3" providerId="ADAL" clId="{E85109E5-9A5A-452E-93E6-5DF38DBB0622}" dt="2022-01-07T16:43:33.874" v="47" actId="47"/>
        <pc:sldMkLst>
          <pc:docMk/>
          <pc:sldMk cId="1872083638" sldId="260"/>
        </pc:sldMkLst>
      </pc:sldChg>
      <pc:sldChg chg="del">
        <pc:chgData name="Peter Lenk-Hansen" userId="fdd7d7d2-df96-41fe-88af-df90d8144af3" providerId="ADAL" clId="{E85109E5-9A5A-452E-93E6-5DF38DBB0622}" dt="2022-01-07T16:43:21.410" v="37" actId="47"/>
        <pc:sldMkLst>
          <pc:docMk/>
          <pc:sldMk cId="191894019" sldId="261"/>
        </pc:sldMkLst>
      </pc:sldChg>
      <pc:sldChg chg="del">
        <pc:chgData name="Peter Lenk-Hansen" userId="fdd7d7d2-df96-41fe-88af-df90d8144af3" providerId="ADAL" clId="{E85109E5-9A5A-452E-93E6-5DF38DBB0622}" dt="2022-01-07T16:43:22.250" v="38" actId="47"/>
        <pc:sldMkLst>
          <pc:docMk/>
          <pc:sldMk cId="2778273544" sldId="262"/>
        </pc:sldMkLst>
      </pc:sldChg>
      <pc:sldChg chg="del">
        <pc:chgData name="Peter Lenk-Hansen" userId="fdd7d7d2-df96-41fe-88af-df90d8144af3" providerId="ADAL" clId="{E85109E5-9A5A-452E-93E6-5DF38DBB0622}" dt="2022-01-07T16:43:22.874" v="39" actId="47"/>
        <pc:sldMkLst>
          <pc:docMk/>
          <pc:sldMk cId="3736873177" sldId="263"/>
        </pc:sldMkLst>
      </pc:sldChg>
      <pc:sldChg chg="del">
        <pc:chgData name="Peter Lenk-Hansen" userId="fdd7d7d2-df96-41fe-88af-df90d8144af3" providerId="ADAL" clId="{E85109E5-9A5A-452E-93E6-5DF38DBB0622}" dt="2022-01-07T16:43:23.475" v="40" actId="47"/>
        <pc:sldMkLst>
          <pc:docMk/>
          <pc:sldMk cId="3266318183" sldId="264"/>
        </pc:sldMkLst>
      </pc:sldChg>
      <pc:sldChg chg="del">
        <pc:chgData name="Peter Lenk-Hansen" userId="fdd7d7d2-df96-41fe-88af-df90d8144af3" providerId="ADAL" clId="{E85109E5-9A5A-452E-93E6-5DF38DBB0622}" dt="2022-01-07T16:43:24.093" v="41" actId="47"/>
        <pc:sldMkLst>
          <pc:docMk/>
          <pc:sldMk cId="2885975036" sldId="265"/>
        </pc:sldMkLst>
      </pc:sldChg>
      <pc:sldChg chg="del">
        <pc:chgData name="Peter Lenk-Hansen" userId="fdd7d7d2-df96-41fe-88af-df90d8144af3" providerId="ADAL" clId="{E85109E5-9A5A-452E-93E6-5DF38DBB0622}" dt="2022-01-07T16:43:25.296" v="43" actId="47"/>
        <pc:sldMkLst>
          <pc:docMk/>
          <pc:sldMk cId="277045072" sldId="266"/>
        </pc:sldMkLst>
      </pc:sldChg>
      <pc:sldChg chg="del">
        <pc:chgData name="Peter Lenk-Hansen" userId="fdd7d7d2-df96-41fe-88af-df90d8144af3" providerId="ADAL" clId="{E85109E5-9A5A-452E-93E6-5DF38DBB0622}" dt="2022-01-07T16:43:24.726" v="42" actId="47"/>
        <pc:sldMkLst>
          <pc:docMk/>
          <pc:sldMk cId="675705945" sldId="267"/>
        </pc:sldMkLst>
      </pc:sldChg>
      <pc:sldChg chg="del">
        <pc:chgData name="Peter Lenk-Hansen" userId="fdd7d7d2-df96-41fe-88af-df90d8144af3" providerId="ADAL" clId="{E85109E5-9A5A-452E-93E6-5DF38DBB0622}" dt="2022-01-07T16:43:26.008" v="44" actId="47"/>
        <pc:sldMkLst>
          <pc:docMk/>
          <pc:sldMk cId="605797605" sldId="268"/>
        </pc:sldMkLst>
      </pc:sldChg>
      <pc:sldChg chg="del">
        <pc:chgData name="Peter Lenk-Hansen" userId="fdd7d7d2-df96-41fe-88af-df90d8144af3" providerId="ADAL" clId="{E85109E5-9A5A-452E-93E6-5DF38DBB0622}" dt="2022-01-07T16:43:26.756" v="45" actId="47"/>
        <pc:sldMkLst>
          <pc:docMk/>
          <pc:sldMk cId="2710873372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2A886-C567-4F1C-8083-D194E7DD3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7FBDE-6331-41D6-9388-D83BD9D29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CCA1A-4CE8-4B6F-991F-BC56F6F70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29BC-358E-48EC-9B5A-C532EDF18CF7}" type="datetimeFigureOut">
              <a:rPr lang="da-DK" smtClean="0"/>
              <a:t>02-01-2022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E7155-9BCB-4508-9BAF-D50B50373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CC7A0-6802-482D-AAAA-7C335729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C20-4986-4FEA-8FB0-6E79C7CED4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20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34F41-02A7-4011-8F29-5AEF4777C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80F7D-CD6A-4239-895B-4B23676F7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ECBEC-424D-49FF-8504-14A3C850A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29BC-358E-48EC-9B5A-C532EDF18CF7}" type="datetimeFigureOut">
              <a:rPr lang="da-DK" smtClean="0"/>
              <a:t>02-01-2022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D2B89-1FEC-41A8-99F4-67D47B8D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06E3A-B72C-44D0-A866-D4A17537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C20-4986-4FEA-8FB0-6E79C7CED4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27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C49D6-4B7A-42F1-B1CA-DD7A4C7A79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9F0CE-9A77-40CE-A917-5C0491BC5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33F9-862D-4CD2-9B5E-CAB1039F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29BC-358E-48EC-9B5A-C532EDF18CF7}" type="datetimeFigureOut">
              <a:rPr lang="da-DK" smtClean="0"/>
              <a:t>02-01-2022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D0793-1B3B-4E89-B677-D1B49E2B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7A2F6-0048-4E50-9AD1-531822C6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C20-4986-4FEA-8FB0-6E79C7CED4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543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7EA7D-0E6D-4596-BCE4-1CAB29661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028CC-8B5C-44FF-ADC7-AECED0113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8DDCC-731C-4007-AFF1-F30F8FC4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29BC-358E-48EC-9B5A-C532EDF18CF7}" type="datetimeFigureOut">
              <a:rPr lang="da-DK" smtClean="0"/>
              <a:t>02-01-2022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837F2-5B54-4DA6-B0A3-35E5B363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9B473-17DE-4287-9B6F-3F8E101BE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C20-4986-4FEA-8FB0-6E79C7CED4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1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5E652-4928-4BAC-A2FD-66E27EC6A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AF32C-DE7A-4BA4-AC4B-9259771F8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88070-B0FD-4E37-9DCF-30C38E18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29BC-358E-48EC-9B5A-C532EDF18CF7}" type="datetimeFigureOut">
              <a:rPr lang="da-DK" smtClean="0"/>
              <a:t>02-01-2022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90151-2E2A-4586-AA84-373D8B7B2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78AB8-1ED4-4612-AE40-B86035CCA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C20-4986-4FEA-8FB0-6E79C7CED4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366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980C8-0319-4A40-80E6-94CC5E81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50C32-66F8-4B00-886E-0B297594C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8F08A-B864-4A3E-B0E6-6B848C203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16038-449F-4587-8951-CE9D0B709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29BC-358E-48EC-9B5A-C532EDF18CF7}" type="datetimeFigureOut">
              <a:rPr lang="da-DK" smtClean="0"/>
              <a:t>02-01-2022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D8DFD-17B7-40E4-86E8-260307F88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E96AA-3EC0-45B6-9CC6-67450CB9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C20-4986-4FEA-8FB0-6E79C7CED4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658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B2268-A70B-47BA-B3BF-44A633F4B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4ED04-8D4A-4860-8D3F-3B43728D0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591F8-B70F-444A-A433-7023A9815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CB7FE2-182E-48C2-9314-98EC8440B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DA1375-CA73-41BC-8B4D-9FEC09DB2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6F6F1-E749-4C1B-9CF0-EB46DBD74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29BC-358E-48EC-9B5A-C532EDF18CF7}" type="datetimeFigureOut">
              <a:rPr lang="da-DK" smtClean="0"/>
              <a:t>02-01-2022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682192-7232-4F01-84A8-04444301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58759-27CD-4B5E-A91C-A81D2216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C20-4986-4FEA-8FB0-6E79C7CED4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6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44F23-851E-4BA5-928C-621BFA8B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A5C0F-02CF-4702-A495-DA73F75FE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29BC-358E-48EC-9B5A-C532EDF18CF7}" type="datetimeFigureOut">
              <a:rPr lang="da-DK" smtClean="0"/>
              <a:t>02-01-2022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8A400-70F6-4F62-B1D6-89BF9BC68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5F0E1-CF6C-41A1-B5E2-29BB48F16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C20-4986-4FEA-8FB0-6E79C7CED4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131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D8981D-E192-489E-B7CE-4B4B2432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29BC-358E-48EC-9B5A-C532EDF18CF7}" type="datetimeFigureOut">
              <a:rPr lang="da-DK" smtClean="0"/>
              <a:t>02-01-2022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9F6733-FC09-4ADF-B10D-491ACA45C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3C2234-C926-48C4-B315-F82D182D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C20-4986-4FEA-8FB0-6E79C7CED4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873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B693B-E26A-4C16-97F3-0061EF2C3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ACB21-BCE9-4D26-8115-950FE6C6D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58AD7-953F-4EED-A26E-D5455EEAD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A1C8C-23D2-4EB3-8793-3C2AC11D1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29BC-358E-48EC-9B5A-C532EDF18CF7}" type="datetimeFigureOut">
              <a:rPr lang="da-DK" smtClean="0"/>
              <a:t>02-01-2022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D9A03-0E3E-4638-AB45-265CDF6C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469F0-DEA9-4DD6-8706-1F9E85ADE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C20-4986-4FEA-8FB0-6E79C7CED4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726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145C-1287-4D0E-808B-AB2892A1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6A2F6-E3B9-4B6B-97F2-89871EB86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4F8A6-5261-4222-B569-A1DBB6B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5E8C6-F2D2-4236-9CC2-88B81B7B6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29BC-358E-48EC-9B5A-C532EDF18CF7}" type="datetimeFigureOut">
              <a:rPr lang="da-DK" smtClean="0"/>
              <a:t>02-01-2022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017CD-2A5E-4657-A1BF-3EDDE975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231F6-B082-40F2-AFC1-B37D9026C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C20-4986-4FEA-8FB0-6E79C7CED4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697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DEE280-8436-414C-BD28-305D31464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DC969-931F-446F-A60E-073D34477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2C69C-50BD-4585-B3D0-40F5D0F3D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D29BC-358E-48EC-9B5A-C532EDF18CF7}" type="datetimeFigureOut">
              <a:rPr lang="da-DK" smtClean="0"/>
              <a:t>02-01-2022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09193-04AA-4C40-B41A-257AC6AF0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4A274-B7F9-46D6-8D0F-1A2462F8B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ADC20-4986-4FEA-8FB0-6E79C7CED4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268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FF27-022B-4650-BE18-D47780551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1E914F-BBE9-4CC3-8D42-462658DD7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64" y="269383"/>
            <a:ext cx="12192000" cy="6319234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390F6E1-69A0-40D8-8508-AD32C241A04F}"/>
              </a:ext>
            </a:extLst>
          </p:cNvPr>
          <p:cNvCxnSpPr/>
          <p:nvPr/>
        </p:nvCxnSpPr>
        <p:spPr>
          <a:xfrm flipH="1" flipV="1">
            <a:off x="7715784" y="4025115"/>
            <a:ext cx="252000" cy="127635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DB1B69-F7E9-4E21-A1E5-A9C6B509FC51}"/>
              </a:ext>
            </a:extLst>
          </p:cNvPr>
          <p:cNvCxnSpPr>
            <a:cxnSpLocks/>
          </p:cNvCxnSpPr>
          <p:nvPr/>
        </p:nvCxnSpPr>
        <p:spPr>
          <a:xfrm flipH="1">
            <a:off x="1777429" y="3688422"/>
            <a:ext cx="5619965" cy="30822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B664EF-3EF5-4CD9-B13B-6A8784062CBF}"/>
              </a:ext>
            </a:extLst>
          </p:cNvPr>
          <p:cNvCxnSpPr/>
          <p:nvPr/>
        </p:nvCxnSpPr>
        <p:spPr>
          <a:xfrm>
            <a:off x="4315146" y="2270589"/>
            <a:ext cx="82193" cy="1417833"/>
          </a:xfrm>
          <a:prstGeom prst="straightConnector1">
            <a:avLst/>
          </a:prstGeom>
          <a:ln w="444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50EADE-484E-4DAA-84FE-DBA8DD7A4A16}"/>
              </a:ext>
            </a:extLst>
          </p:cNvPr>
          <p:cNvCxnSpPr>
            <a:cxnSpLocks/>
          </p:cNvCxnSpPr>
          <p:nvPr/>
        </p:nvCxnSpPr>
        <p:spPr>
          <a:xfrm>
            <a:off x="5741542" y="3842534"/>
            <a:ext cx="217469" cy="1458931"/>
          </a:xfrm>
          <a:prstGeom prst="straightConnector1">
            <a:avLst/>
          </a:prstGeom>
          <a:ln w="444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2FB1C7F-AB04-44F8-BE10-A358F80EE571}"/>
              </a:ext>
            </a:extLst>
          </p:cNvPr>
          <p:cNvCxnSpPr>
            <a:cxnSpLocks/>
          </p:cNvCxnSpPr>
          <p:nvPr/>
        </p:nvCxnSpPr>
        <p:spPr>
          <a:xfrm flipV="1">
            <a:off x="3130194" y="4489807"/>
            <a:ext cx="948646" cy="73359"/>
          </a:xfrm>
          <a:prstGeom prst="straightConnector1">
            <a:avLst/>
          </a:prstGeom>
          <a:ln w="444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3E75FD4-9663-43AD-88D8-3C8CEF15D392}"/>
              </a:ext>
            </a:extLst>
          </p:cNvPr>
          <p:cNvCxnSpPr>
            <a:cxnSpLocks/>
          </p:cNvCxnSpPr>
          <p:nvPr/>
        </p:nvCxnSpPr>
        <p:spPr>
          <a:xfrm flipV="1">
            <a:off x="3303142" y="5649075"/>
            <a:ext cx="948646" cy="73359"/>
          </a:xfrm>
          <a:prstGeom prst="straightConnector1">
            <a:avLst/>
          </a:prstGeom>
          <a:ln w="444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CA5CC9B-4DAC-4967-B135-51227C70B794}"/>
              </a:ext>
            </a:extLst>
          </p:cNvPr>
          <p:cNvCxnSpPr>
            <a:cxnSpLocks/>
          </p:cNvCxnSpPr>
          <p:nvPr/>
        </p:nvCxnSpPr>
        <p:spPr>
          <a:xfrm flipV="1">
            <a:off x="5126804" y="4262065"/>
            <a:ext cx="614738" cy="83904"/>
          </a:xfrm>
          <a:prstGeom prst="straightConnector1">
            <a:avLst/>
          </a:prstGeom>
          <a:ln w="444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9F13B12-F381-41FD-8F32-4F801B5F27A4}"/>
              </a:ext>
            </a:extLst>
          </p:cNvPr>
          <p:cNvCxnSpPr>
            <a:cxnSpLocks/>
          </p:cNvCxnSpPr>
          <p:nvPr/>
        </p:nvCxnSpPr>
        <p:spPr>
          <a:xfrm flipV="1">
            <a:off x="5235538" y="5301465"/>
            <a:ext cx="614738" cy="83904"/>
          </a:xfrm>
          <a:prstGeom prst="straightConnector1">
            <a:avLst/>
          </a:prstGeom>
          <a:ln w="444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20CBA27-FF27-4E20-8872-606F513E3DFB}"/>
              </a:ext>
            </a:extLst>
          </p:cNvPr>
          <p:cNvCxnSpPr>
            <a:cxnSpLocks/>
          </p:cNvCxnSpPr>
          <p:nvPr/>
        </p:nvCxnSpPr>
        <p:spPr>
          <a:xfrm>
            <a:off x="2970088" y="3996647"/>
            <a:ext cx="333054" cy="1849349"/>
          </a:xfrm>
          <a:prstGeom prst="straightConnector1">
            <a:avLst/>
          </a:prstGeom>
          <a:ln w="444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370ABCF-0310-44C7-8BC4-0588F8E61B8F}"/>
              </a:ext>
            </a:extLst>
          </p:cNvPr>
          <p:cNvSpPr txBox="1"/>
          <p:nvPr/>
        </p:nvSpPr>
        <p:spPr>
          <a:xfrm>
            <a:off x="1138731" y="162705"/>
            <a:ext cx="9640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/>
              <a:t>Løsningsforslag til renovationsrute</a:t>
            </a:r>
          </a:p>
          <a:p>
            <a:r>
              <a:rPr lang="da-DK" sz="3200" b="1" dirty="0"/>
              <a:t>i GF </a:t>
            </a:r>
            <a:r>
              <a:rPr lang="da-DK" sz="3200" b="1" dirty="0" err="1"/>
              <a:t>Fredendal</a:t>
            </a:r>
            <a:endParaRPr lang="da-DK" sz="3200" b="1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DB67E60-5C9B-49CE-BEC5-D62440EA6B8E}"/>
              </a:ext>
            </a:extLst>
          </p:cNvPr>
          <p:cNvCxnSpPr>
            <a:cxnSpLocks/>
          </p:cNvCxnSpPr>
          <p:nvPr/>
        </p:nvCxnSpPr>
        <p:spPr>
          <a:xfrm flipH="1" flipV="1">
            <a:off x="828783" y="932646"/>
            <a:ext cx="702922" cy="306400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45AE827-FC67-4A38-BFD7-BDDD5B651CE5}"/>
              </a:ext>
            </a:extLst>
          </p:cNvPr>
          <p:cNvSpPr txBox="1"/>
          <p:nvPr/>
        </p:nvSpPr>
        <p:spPr>
          <a:xfrm>
            <a:off x="9782634" y="825289"/>
            <a:ext cx="1809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= vendemulighed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4EA493E-CFE4-4710-8002-4244C7D0B8D4}"/>
              </a:ext>
            </a:extLst>
          </p:cNvPr>
          <p:cNvSpPr txBox="1"/>
          <p:nvPr/>
        </p:nvSpPr>
        <p:spPr>
          <a:xfrm>
            <a:off x="9389660" y="1277317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B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19C45AB-23A4-4067-9B9E-67A31913B61D}"/>
              </a:ext>
            </a:extLst>
          </p:cNvPr>
          <p:cNvSpPr txBox="1"/>
          <p:nvPr/>
        </p:nvSpPr>
        <p:spPr>
          <a:xfrm>
            <a:off x="9782634" y="1285453"/>
            <a:ext cx="90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= bakke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950CBD4-2534-4A60-AF2B-B012FDA40021}"/>
              </a:ext>
            </a:extLst>
          </p:cNvPr>
          <p:cNvCxnSpPr/>
          <p:nvPr/>
        </p:nvCxnSpPr>
        <p:spPr>
          <a:xfrm flipH="1" flipV="1">
            <a:off x="7329098" y="2225127"/>
            <a:ext cx="252000" cy="127635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EB31F29-70F4-46DC-B29E-999160EF82A7}"/>
              </a:ext>
            </a:extLst>
          </p:cNvPr>
          <p:cNvCxnSpPr>
            <a:cxnSpLocks/>
          </p:cNvCxnSpPr>
          <p:nvPr/>
        </p:nvCxnSpPr>
        <p:spPr>
          <a:xfrm flipV="1">
            <a:off x="6444158" y="2146654"/>
            <a:ext cx="0" cy="1458398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66C1B45-F488-44D7-8AEB-F2BB97BFCEB0}"/>
              </a:ext>
            </a:extLst>
          </p:cNvPr>
          <p:cNvCxnSpPr/>
          <p:nvPr/>
        </p:nvCxnSpPr>
        <p:spPr>
          <a:xfrm flipH="1" flipV="1">
            <a:off x="2121752" y="2412072"/>
            <a:ext cx="252000" cy="127635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5F8E70D-A65D-4DBB-9A27-5E043A0C421D}"/>
              </a:ext>
            </a:extLst>
          </p:cNvPr>
          <p:cNvCxnSpPr>
            <a:cxnSpLocks/>
          </p:cNvCxnSpPr>
          <p:nvPr/>
        </p:nvCxnSpPr>
        <p:spPr>
          <a:xfrm>
            <a:off x="6728439" y="3842534"/>
            <a:ext cx="245567" cy="145893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C5222D8-5100-4B60-90FE-5F54013B586F}"/>
              </a:ext>
            </a:extLst>
          </p:cNvPr>
          <p:cNvSpPr txBox="1"/>
          <p:nvPr/>
        </p:nvSpPr>
        <p:spPr>
          <a:xfrm>
            <a:off x="6697684" y="4202082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B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125FAD7-37EC-41D0-8735-2DC411BE118F}"/>
              </a:ext>
            </a:extLst>
          </p:cNvPr>
          <p:cNvSpPr txBox="1"/>
          <p:nvPr/>
        </p:nvSpPr>
        <p:spPr>
          <a:xfrm>
            <a:off x="7357530" y="3011017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8FDA0FE-6AF7-42AF-A39F-5B03A61034BA}"/>
              </a:ext>
            </a:extLst>
          </p:cNvPr>
          <p:cNvSpPr txBox="1"/>
          <p:nvPr/>
        </p:nvSpPr>
        <p:spPr>
          <a:xfrm>
            <a:off x="6289215" y="3108521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37F12CF-1E9B-4E37-A06E-D88A4201AE5C}"/>
              </a:ext>
            </a:extLst>
          </p:cNvPr>
          <p:cNvSpPr txBox="1"/>
          <p:nvPr/>
        </p:nvSpPr>
        <p:spPr>
          <a:xfrm>
            <a:off x="2109569" y="2869167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240B3B-D756-4720-BAC7-E467FEA1CD6D}"/>
              </a:ext>
            </a:extLst>
          </p:cNvPr>
          <p:cNvSpPr txBox="1"/>
          <p:nvPr/>
        </p:nvSpPr>
        <p:spPr>
          <a:xfrm>
            <a:off x="5003991" y="5159172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V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E5D0928-C9B9-4C8E-B52F-BDC1D258C766}"/>
              </a:ext>
            </a:extLst>
          </p:cNvPr>
          <p:cNvSpPr txBox="1"/>
          <p:nvPr/>
        </p:nvSpPr>
        <p:spPr>
          <a:xfrm>
            <a:off x="4091401" y="5201124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V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B579F37-91A2-43E7-B200-C2328E10A8F2}"/>
              </a:ext>
            </a:extLst>
          </p:cNvPr>
          <p:cNvSpPr txBox="1"/>
          <p:nvPr/>
        </p:nvSpPr>
        <p:spPr>
          <a:xfrm>
            <a:off x="4880589" y="4044059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V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F78C429-1C89-4154-B992-F45154C9262B}"/>
              </a:ext>
            </a:extLst>
          </p:cNvPr>
          <p:cNvSpPr txBox="1"/>
          <p:nvPr/>
        </p:nvSpPr>
        <p:spPr>
          <a:xfrm>
            <a:off x="3834841" y="4025854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V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1FDFBDB-60EE-4E10-B553-8293D3BC1E93}"/>
              </a:ext>
            </a:extLst>
          </p:cNvPr>
          <p:cNvCxnSpPr>
            <a:cxnSpLocks/>
          </p:cNvCxnSpPr>
          <p:nvPr/>
        </p:nvCxnSpPr>
        <p:spPr>
          <a:xfrm flipV="1">
            <a:off x="4411811" y="3195262"/>
            <a:ext cx="1022362" cy="4239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1445C25-0010-4EE6-9A3F-981190B8B80A}"/>
              </a:ext>
            </a:extLst>
          </p:cNvPr>
          <p:cNvCxnSpPr>
            <a:cxnSpLocks/>
          </p:cNvCxnSpPr>
          <p:nvPr/>
        </p:nvCxnSpPr>
        <p:spPr>
          <a:xfrm flipV="1">
            <a:off x="4244938" y="2186954"/>
            <a:ext cx="1022362" cy="4239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A466C6C-A77A-4C1F-B4A2-4D95D9083840}"/>
              </a:ext>
            </a:extLst>
          </p:cNvPr>
          <p:cNvSpPr txBox="1"/>
          <p:nvPr/>
        </p:nvSpPr>
        <p:spPr>
          <a:xfrm>
            <a:off x="4141916" y="1937870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V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3887136-30C2-4676-9CDD-F8EDFDAEA300}"/>
              </a:ext>
            </a:extLst>
          </p:cNvPr>
          <p:cNvCxnSpPr>
            <a:cxnSpLocks/>
          </p:cNvCxnSpPr>
          <p:nvPr/>
        </p:nvCxnSpPr>
        <p:spPr>
          <a:xfrm flipH="1" flipV="1">
            <a:off x="3834841" y="3260624"/>
            <a:ext cx="430787" cy="1503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82AE2B5-B505-4EA6-8AF4-8B0E55ABEA71}"/>
              </a:ext>
            </a:extLst>
          </p:cNvPr>
          <p:cNvSpPr txBox="1"/>
          <p:nvPr/>
        </p:nvSpPr>
        <p:spPr>
          <a:xfrm>
            <a:off x="9389659" y="782748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V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F5DA4E9-1044-4FC8-B1C3-1F851FFDF9B7}"/>
              </a:ext>
            </a:extLst>
          </p:cNvPr>
          <p:cNvCxnSpPr>
            <a:cxnSpLocks/>
          </p:cNvCxnSpPr>
          <p:nvPr/>
        </p:nvCxnSpPr>
        <p:spPr>
          <a:xfrm flipH="1">
            <a:off x="3136615" y="2249138"/>
            <a:ext cx="957875" cy="510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CF2BEE10-C29D-4337-B5CC-DF024044FDB8}"/>
              </a:ext>
            </a:extLst>
          </p:cNvPr>
          <p:cNvSpPr txBox="1"/>
          <p:nvPr/>
        </p:nvSpPr>
        <p:spPr>
          <a:xfrm>
            <a:off x="3943963" y="3108521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DBC5618-0605-409E-BC12-C8D7E58AD05F}"/>
              </a:ext>
            </a:extLst>
          </p:cNvPr>
          <p:cNvSpPr txBox="1"/>
          <p:nvPr/>
        </p:nvSpPr>
        <p:spPr>
          <a:xfrm>
            <a:off x="4805193" y="3002978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B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FF2C7A9-D682-41B4-ACC4-641F4C185B05}"/>
              </a:ext>
            </a:extLst>
          </p:cNvPr>
          <p:cNvSpPr txBox="1"/>
          <p:nvPr/>
        </p:nvSpPr>
        <p:spPr>
          <a:xfrm>
            <a:off x="3381727" y="2015114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B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DB53AA-52E2-461A-97A5-B3FF51BF0234}"/>
              </a:ext>
            </a:extLst>
          </p:cNvPr>
          <p:cNvSpPr txBox="1"/>
          <p:nvPr/>
        </p:nvSpPr>
        <p:spPr>
          <a:xfrm>
            <a:off x="4850453" y="1982362"/>
            <a:ext cx="307075" cy="368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/>
              <a:t>B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CFFC6E5-038E-4456-AFCC-57D6C23EE540}"/>
              </a:ext>
            </a:extLst>
          </p:cNvPr>
          <p:cNvCxnSpPr>
            <a:cxnSpLocks/>
          </p:cNvCxnSpPr>
          <p:nvPr/>
        </p:nvCxnSpPr>
        <p:spPr>
          <a:xfrm>
            <a:off x="7549673" y="2078315"/>
            <a:ext cx="266517" cy="1496035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CAAF3AB8-13A4-4946-8D35-793DED8A5390}"/>
              </a:ext>
            </a:extLst>
          </p:cNvPr>
          <p:cNvSpPr txBox="1"/>
          <p:nvPr/>
        </p:nvSpPr>
        <p:spPr>
          <a:xfrm rot="4829839">
            <a:off x="7348463" y="2561096"/>
            <a:ext cx="90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>
                <a:highlight>
                  <a:srgbClr val="FFFF00"/>
                </a:highlight>
              </a:rPr>
              <a:t>Ca. 100 m</a:t>
            </a:r>
          </a:p>
        </p:txBody>
      </p:sp>
      <p:sp>
        <p:nvSpPr>
          <p:cNvPr id="63" name="Diagonal Stripe 62">
            <a:extLst>
              <a:ext uri="{FF2B5EF4-FFF2-40B4-BE49-F238E27FC236}">
                <a16:creationId xmlns:a16="http://schemas.microsoft.com/office/drawing/2014/main" id="{E1A00DAF-7B4D-4CCE-A6C3-20C5C36270EE}"/>
              </a:ext>
            </a:extLst>
          </p:cNvPr>
          <p:cNvSpPr/>
          <p:nvPr/>
        </p:nvSpPr>
        <p:spPr>
          <a:xfrm>
            <a:off x="7903905" y="5477507"/>
            <a:ext cx="252000" cy="368489"/>
          </a:xfrm>
          <a:prstGeom prst="diagStri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64" name="Diagonal Stripe 63">
            <a:extLst>
              <a:ext uri="{FF2B5EF4-FFF2-40B4-BE49-F238E27FC236}">
                <a16:creationId xmlns:a16="http://schemas.microsoft.com/office/drawing/2014/main" id="{94D48C9C-E7DF-4D2E-97AD-9CEFD2AE1D60}"/>
              </a:ext>
            </a:extLst>
          </p:cNvPr>
          <p:cNvSpPr/>
          <p:nvPr/>
        </p:nvSpPr>
        <p:spPr>
          <a:xfrm>
            <a:off x="9847243" y="1894858"/>
            <a:ext cx="252000" cy="368489"/>
          </a:xfrm>
          <a:prstGeom prst="diagStri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14C826C-89C5-4251-BABA-3A44DF8829BD}"/>
              </a:ext>
            </a:extLst>
          </p:cNvPr>
          <p:cNvSpPr txBox="1"/>
          <p:nvPr/>
        </p:nvSpPr>
        <p:spPr>
          <a:xfrm>
            <a:off x="10099243" y="1861631"/>
            <a:ext cx="1875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= bom til brug for </a:t>
            </a:r>
          </a:p>
          <a:p>
            <a:r>
              <a:rPr lang="da-DK" dirty="0"/>
              <a:t>renovation</a:t>
            </a:r>
          </a:p>
        </p:txBody>
      </p:sp>
    </p:spTree>
    <p:extLst>
      <p:ext uri="{BB962C8B-B14F-4D97-AF65-F5344CB8AC3E}">
        <p14:creationId xmlns:p14="http://schemas.microsoft.com/office/powerpoint/2010/main" val="3466965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Lenk-Hansen</dc:creator>
  <cp:lastModifiedBy>Peter Lenk-Hansen</cp:lastModifiedBy>
  <cp:revision>5</cp:revision>
  <dcterms:created xsi:type="dcterms:W3CDTF">2018-05-22T05:46:23Z</dcterms:created>
  <dcterms:modified xsi:type="dcterms:W3CDTF">2022-01-07T16:43:35Z</dcterms:modified>
</cp:coreProperties>
</file>